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63" r:id="rId3"/>
    <p:sldId id="260" r:id="rId4"/>
    <p:sldId id="256" r:id="rId5"/>
    <p:sldId id="257" r:id="rId6"/>
    <p:sldId id="258" r:id="rId7"/>
    <p:sldId id="259" r:id="rId8"/>
    <p:sldId id="262" r:id="rId9"/>
    <p:sldId id="261" r:id="rId10"/>
    <p:sldId id="268" r:id="rId11"/>
    <p:sldId id="271" r:id="rId12"/>
  </p:sldIdLst>
  <p:sldSz cx="12192000" cy="6858000"/>
  <p:notesSz cx="6858000" cy="9144000"/>
  <p:embeddedFontLst>
    <p:embeddedFont>
      <p:font typeface="나눔바른펜" panose="020B0503000000000000" pitchFamily="50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Bauhaus 93" panose="04030905020B02020C02" pitchFamily="82" charset="0"/>
      <p:regular r:id="rId17"/>
    </p:embeddedFont>
    <p:embeddedFont>
      <p:font typeface="Arial Black" panose="020B0A04020102020204" pitchFamily="34" charset="0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2CB"/>
    <a:srgbClr val="FAD2EF"/>
    <a:srgbClr val="FF5050"/>
    <a:srgbClr val="DB3939"/>
    <a:srgbClr val="9E0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10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1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0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0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36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796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48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87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71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0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48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2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9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78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15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70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7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8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4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9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0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2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DAED3-2091-48B6-9CCB-711B16D009B3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6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88288" y="3161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17089" y="6140324"/>
            <a:ext cx="1597564" cy="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/>
          <p:cNvSpPr/>
          <p:nvPr/>
        </p:nvSpPr>
        <p:spPr>
          <a:xfrm rot="745011">
            <a:off x="6892630" y="-5717723"/>
            <a:ext cx="12850217" cy="12951168"/>
          </a:xfrm>
          <a:prstGeom prst="triangle">
            <a:avLst>
              <a:gd name="adj" fmla="val 13443"/>
            </a:avLst>
          </a:prstGeom>
          <a:solidFill>
            <a:srgbClr val="F8B2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90982" y="757861"/>
            <a:ext cx="3573414" cy="409342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SAFE</a:t>
            </a:r>
          </a:p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CUBE</a:t>
            </a:r>
            <a:endParaRPr lang="ko-KR" altLang="en-US" sz="13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077135" y="4851289"/>
            <a:ext cx="3001108" cy="860613"/>
            <a:chOff x="8235576" y="4994031"/>
            <a:chExt cx="3001108" cy="860613"/>
          </a:xfrm>
        </p:grpSpPr>
        <p:sp>
          <p:nvSpPr>
            <p:cNvPr id="5" name="타원 4"/>
            <p:cNvSpPr/>
            <p:nvPr/>
          </p:nvSpPr>
          <p:spPr>
            <a:xfrm>
              <a:off x="8840441" y="5017478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0305826" y="5029201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막힌 원호 11"/>
            <p:cNvSpPr/>
            <p:nvPr/>
          </p:nvSpPr>
          <p:spPr>
            <a:xfrm rot="10800000">
              <a:off x="8235576" y="4994031"/>
              <a:ext cx="3001108" cy="860613"/>
            </a:xfrm>
            <a:prstGeom prst="blockArc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7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8722774" y="3974834"/>
            <a:ext cx="2256817" cy="2256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84828" y="4029420"/>
            <a:ext cx="2256817" cy="2256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46882" y="4029421"/>
            <a:ext cx="2256817" cy="2256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85647" y="4726943"/>
            <a:ext cx="1855177" cy="88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solidFill>
                  <a:srgbClr val="FF5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 </a:t>
            </a:r>
            <a:r>
              <a:rPr lang="en-US" altLang="ko-KR" sz="5000" b="1" dirty="0" err="1" smtClean="0">
                <a:solidFill>
                  <a:srgbClr val="FF5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mins</a:t>
            </a:r>
            <a:endParaRPr lang="ko-KR" altLang="en-US" sz="5000" b="1" dirty="0">
              <a:solidFill>
                <a:srgbClr val="FF5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8275" y="4672356"/>
            <a:ext cx="24432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>
                <a:solidFill>
                  <a:srgbClr val="FF5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24 Hours</a:t>
            </a:r>
            <a:endParaRPr lang="ko-KR" altLang="en-US" sz="5000" b="1" dirty="0">
              <a:solidFill>
                <a:srgbClr val="FF5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732" r="51961"/>
          <a:stretch/>
        </p:blipFill>
        <p:spPr>
          <a:xfrm>
            <a:off x="7659390" y="1453662"/>
            <a:ext cx="3582352" cy="79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0097" y="4726943"/>
            <a:ext cx="2001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solidFill>
                  <a:srgbClr val="FF5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45,000</a:t>
            </a:r>
            <a:endParaRPr lang="ko-KR" altLang="en-US" sz="5000" b="1" dirty="0">
              <a:solidFill>
                <a:srgbClr val="FF5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7895" y="3544544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쉽게 구할 수 있는 약물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53" y="760502"/>
            <a:ext cx="2666274" cy="26662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60" y="1076325"/>
            <a:ext cx="2495550" cy="23526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72826" y="349947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전국 유흥주점 수 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90510" y="344140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빠른 </a:t>
            </a:r>
            <a:r>
              <a:rPr lang="ko-KR" altLang="en-US" dirty="0" err="1" smtClean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체내배출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48017"/>
          <a:stretch/>
        </p:blipFill>
        <p:spPr>
          <a:xfrm>
            <a:off x="7983415" y="2148304"/>
            <a:ext cx="3818224" cy="7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9931">
            <a:off x="145517" y="495715"/>
            <a:ext cx="7976199" cy="15044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45" y="1820518"/>
            <a:ext cx="4567455" cy="8625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55">
            <a:off x="6793071" y="846809"/>
            <a:ext cx="5454894" cy="10819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45" y="1930887"/>
            <a:ext cx="3147922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367" y="1921342"/>
            <a:ext cx="1223114" cy="7521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291">
            <a:off x="434895" y="3577943"/>
            <a:ext cx="5508873" cy="12752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67" y="5714944"/>
            <a:ext cx="6169277" cy="11086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176" y="2796430"/>
            <a:ext cx="8751105" cy="1775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655" y="4673419"/>
            <a:ext cx="4138613" cy="9678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8560" y="4215543"/>
            <a:ext cx="2389437" cy="260801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4219" y="4387622"/>
            <a:ext cx="3906299" cy="11409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88912">
            <a:off x="5646457" y="5552761"/>
            <a:ext cx="6603827" cy="1012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88216">
            <a:off x="-37050" y="2787541"/>
            <a:ext cx="5940538" cy="7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형 26"/>
          <p:cNvSpPr/>
          <p:nvPr/>
        </p:nvSpPr>
        <p:spPr>
          <a:xfrm rot="12804054">
            <a:off x="9381171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062104" y="5068703"/>
            <a:ext cx="573932" cy="854026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2184427" y="5614656"/>
            <a:ext cx="573932" cy="308073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3407069" y="4840574"/>
            <a:ext cx="573932" cy="108215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4521377" y="3717472"/>
            <a:ext cx="573932" cy="2205257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727187" y="3296309"/>
            <a:ext cx="573932" cy="2626420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828666" y="2087415"/>
            <a:ext cx="573932" cy="3835314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133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7980650" y="847322"/>
            <a:ext cx="573932" cy="5075407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180</a:t>
            </a:r>
            <a:endParaRPr lang="ko-KR" altLang="en-US" sz="19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1784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2006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84107" y="6002983"/>
            <a:ext cx="7665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2007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98735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2008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5064" y="6002983"/>
            <a:ext cx="761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2009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2895" y="6002983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395" y="6002983"/>
            <a:ext cx="6880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2011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00365" y="6002983"/>
            <a:ext cx="726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2012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7" y="2486774"/>
            <a:ext cx="5149922" cy="4371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1784" y="566075"/>
            <a:ext cx="44037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 관련 성범죄 사건 수</a:t>
            </a:r>
            <a:endParaRPr lang="en-US" altLang="ko-KR" sz="3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(2006~2012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국립과학수사연구원 의뢰 건수</a:t>
            </a:r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69643" y="3810613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2500" b="1" dirty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~29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48%</a:t>
            </a:r>
            <a:endParaRPr lang="ko-KR" altLang="en-US" sz="25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원형 23"/>
          <p:cNvSpPr/>
          <p:nvPr/>
        </p:nvSpPr>
        <p:spPr>
          <a:xfrm>
            <a:off x="9396062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95195" y="906768"/>
            <a:ext cx="1165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3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11357" y="2269218"/>
            <a:ext cx="934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5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유흥주점에서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헌팅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경험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8646" y="566448"/>
            <a:ext cx="39169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 인식 조사</a:t>
            </a:r>
            <a:endParaRPr lang="en-US" altLang="ko-KR" sz="3000" b="1" dirty="0" smtClean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(85</a:t>
            </a:r>
            <a:r>
              <a:rPr lang="ko-KR" altLang="en-US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명 설문 조사</a:t>
            </a:r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451" y="3281337"/>
            <a:ext cx="10791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중</a:t>
            </a:r>
            <a:r>
              <a:rPr lang="ko-KR" altLang="en-US" sz="4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82%</a:t>
            </a:r>
            <a:r>
              <a:rPr lang="ko-KR" altLang="en-US" sz="4000" b="1" dirty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상대방이 권하는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술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불안감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가짐 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097293" y="3120538"/>
            <a:ext cx="836579" cy="58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82119" y="3188481"/>
            <a:ext cx="813881" cy="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9" y="954630"/>
            <a:ext cx="2233851" cy="2233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99" y="3495975"/>
            <a:ext cx="3073986" cy="30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305455"/>
          </a:xfrm>
          <a:prstGeom prst="rect">
            <a:avLst/>
          </a:prstGeom>
          <a:solidFill>
            <a:schemeClr val="accent2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286000"/>
            <a:ext cx="12192000" cy="2305455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552545"/>
            <a:ext cx="12192000" cy="2305455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3386" y="-135627"/>
            <a:ext cx="19941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dkHorz">
                  <a:fgClr>
                    <a:srgbClr val="FF0000"/>
                  </a:fgClr>
                  <a:bgClr>
                    <a:schemeClr val="bg1"/>
                  </a:bgClr>
                </a:pattFill>
                <a:latin typeface="Arial Black" panose="020B0A04020102020204" pitchFamily="34" charset="0"/>
              </a:rPr>
              <a:t>P</a:t>
            </a:r>
            <a:endParaRPr lang="ko-KR" altLang="en-US" sz="20000" dirty="0">
              <a:pattFill prst="dkHorz">
                <a:fgClr>
                  <a:srgbClr val="FF0000"/>
                </a:fgClr>
                <a:bgClr>
                  <a:schemeClr val="bg1"/>
                </a:bgClr>
              </a:patt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059" y="2077415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pct10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O</a:t>
            </a:r>
            <a:endParaRPr lang="ko-KR" altLang="en-US" sz="20000" dirty="0">
              <a:pattFill prst="pct10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8494" y="4336384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solidDmnd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V</a:t>
            </a:r>
            <a:endParaRPr lang="ko-KR" altLang="en-US" sz="20000" dirty="0">
              <a:pattFill prst="solidDmnd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0393" y="1550126"/>
            <a:ext cx="61253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 문화를 즐기는 여성은</a:t>
            </a:r>
            <a:endParaRPr lang="ko-KR" altLang="en-US" sz="4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2875" y="3836126"/>
            <a:ext cx="76322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약물로부터의 안전을 필요로 한다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3906" y="5359582"/>
            <a:ext cx="7346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약물을 이용한 성범죄가 </a:t>
            </a:r>
            <a:endParaRPr lang="en-US" altLang="ko-KR" sz="5000" b="1" dirty="0" smtClean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빈번히 발생되기 때문에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3591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색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04" y="1385664"/>
            <a:ext cx="2982004" cy="40866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7693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취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8898" y="1843950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>
                    <a:lumMod val="95000"/>
                  </a:schemeClr>
                </a:solidFill>
                <a:ea typeface="문체부 궁체 흘림체" panose="02030609000101010101" pitchFamily="17" charset="-127"/>
              </a:rPr>
              <a:t>無</a:t>
            </a:r>
            <a:endParaRPr lang="ko-KR" altLang="en-US" sz="20000" dirty="0">
              <a:solidFill>
                <a:schemeClr val="bg1">
                  <a:lumMod val="95000"/>
                </a:schemeClr>
              </a:solidFill>
              <a:ea typeface="문체부 궁체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SAFE CUBE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2" y="2518816"/>
            <a:ext cx="3506449" cy="30138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21" y="2518817"/>
            <a:ext cx="3254968" cy="30138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44486" y="1046183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프로토타입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1507" y="5872204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감지 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내부도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5666" y="5877129"/>
            <a:ext cx="152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감지 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8746">
            <a:off x="4896369" y="3288736"/>
            <a:ext cx="1474042" cy="147404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 flipH="1" flipV="1">
            <a:off x="6132575" y="3323494"/>
            <a:ext cx="694591" cy="729759"/>
          </a:xfrm>
          <a:prstGeom prst="line">
            <a:avLst/>
          </a:prstGeom>
          <a:ln w="152400" cap="rnd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6132574" y="4053253"/>
            <a:ext cx="694592" cy="709245"/>
          </a:xfrm>
          <a:prstGeom prst="line">
            <a:avLst/>
          </a:prstGeom>
          <a:ln w="152400" cap="rnd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4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SAFE CUBE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9958" y="1046183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프로토타입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3" y="3667119"/>
            <a:ext cx="4936978" cy="25903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3" y="2117574"/>
            <a:ext cx="2330105" cy="1371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90575" y="4570575"/>
            <a:ext cx="5025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우리의 센서는 사용자들에게 무해하고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물에 센서가 씻겨나가지 않는다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또한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얼렸다 녹이는 것도 문제가 되지 않는다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626" y="2158537"/>
            <a:ext cx="1955584" cy="1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6644" y="1250170"/>
            <a:ext cx="76645" cy="5961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97579" y="590240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SAFE STICK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EC6A8-8C6C-42D4-A11E-C4831D1B1761}"/>
              </a:ext>
            </a:extLst>
          </p:cNvPr>
          <p:cNvSpPr/>
          <p:nvPr/>
        </p:nvSpPr>
        <p:spPr>
          <a:xfrm>
            <a:off x="9274636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63" y="342809"/>
            <a:ext cx="1406119" cy="10243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965946" y="942393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프로토타입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D9C2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9D9C2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12" y="2173716"/>
            <a:ext cx="3636806" cy="38482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8840" y="5024650"/>
            <a:ext cx="1363160" cy="17048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279" y="2173716"/>
            <a:ext cx="3649564" cy="3848249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5339697" y="3612524"/>
            <a:ext cx="1138376" cy="9251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3141" y="6164394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감지 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25206" y="6164393"/>
            <a:ext cx="102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감지 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9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144</Words>
  <Application>Microsoft Office PowerPoint</Application>
  <PresentationFormat>와이드스크린</PresentationFormat>
  <Paragraphs>53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나눔바른펜</vt:lpstr>
      <vt:lpstr>맑은 고딕</vt:lpstr>
      <vt:lpstr>나눔고딕 ExtraBold</vt:lpstr>
      <vt:lpstr>문체부 궁체 흘림체</vt:lpstr>
      <vt:lpstr>Bauhaus 93</vt:lpstr>
      <vt:lpstr>Arial Black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쪼</dc:creator>
  <cp:lastModifiedBy>쪼</cp:lastModifiedBy>
  <cp:revision>36</cp:revision>
  <dcterms:created xsi:type="dcterms:W3CDTF">2017-08-18T12:59:16Z</dcterms:created>
  <dcterms:modified xsi:type="dcterms:W3CDTF">2017-08-19T04:22:18Z</dcterms:modified>
</cp:coreProperties>
</file>